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74" r:id="rId2"/>
    <p:sldId id="375" r:id="rId3"/>
    <p:sldId id="380" r:id="rId4"/>
    <p:sldId id="376" r:id="rId5"/>
    <p:sldId id="389" r:id="rId6"/>
    <p:sldId id="390" r:id="rId7"/>
    <p:sldId id="378" r:id="rId8"/>
    <p:sldId id="377" r:id="rId9"/>
    <p:sldId id="381" r:id="rId10"/>
    <p:sldId id="379" r:id="rId11"/>
    <p:sldId id="388" r:id="rId12"/>
    <p:sldId id="382" r:id="rId13"/>
    <p:sldId id="383" r:id="rId14"/>
    <p:sldId id="384" r:id="rId15"/>
    <p:sldId id="385" r:id="rId16"/>
    <p:sldId id="386" r:id="rId17"/>
    <p:sldId id="395" r:id="rId18"/>
    <p:sldId id="387" r:id="rId19"/>
    <p:sldId id="391" r:id="rId20"/>
    <p:sldId id="392" r:id="rId21"/>
    <p:sldId id="393" r:id="rId22"/>
    <p:sldId id="39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446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EC70A-F502-4BDD-A00A-8A9C0175DC89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3FA8A-98B0-4AA8-9E57-9232433126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560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8C5DF-0E91-4829-8EB2-D640E95B0EE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545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8C5DF-0E91-4829-8EB2-D640E95B0EE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389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6DC166-603D-2042-6ED8-8D69364C2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522205-4B23-B893-1553-0634EB77C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97177D-3519-CB79-F9AF-1F45F78B7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6A825C-6FB2-D1E5-9A03-B589A275E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41A728-B656-942D-5F86-7460F9E0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880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56762-2B42-6177-93A2-3CFA40BBE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8CC6F9F-B82E-07AC-F1B3-52331913C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E99E1A-7F34-A60A-A3FB-FE885A3B9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DA7A23-B01C-CE68-7D2E-48E7DE58C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BCD3BB-737D-63B2-291D-FF47A870E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605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96BBD10-83C3-3F7B-720F-D1C594C44A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C226136-AE72-5300-5F42-E0F58F29F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3ACF6E-5607-E6C2-5A2B-C6D555BB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B3EB40-A746-36C0-8684-CBD421BB6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53F398-AF2A-35B6-4A5D-9549CF8C2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531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1CFB004-0BE2-6594-A684-1D414144F1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35A2DA-1F7F-032D-860F-9434CD42A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BB46C-15FD-477F-AEAC-2240925A5F40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57E8D6-1867-44DE-9D94-87167BA4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D4DE6E-0DF7-8A53-34F4-4203A5020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A56C0-451C-4745-96B8-116ACE4EE48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0E35E9-AB26-4483-5917-44E2A83006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D620732-056B-250B-9839-8EF4696944DC}"/>
              </a:ext>
            </a:extLst>
          </p:cNvPr>
          <p:cNvSpPr/>
          <p:nvPr userDrawn="1"/>
        </p:nvSpPr>
        <p:spPr>
          <a:xfrm>
            <a:off x="7888310" y="69562"/>
            <a:ext cx="4303690" cy="6452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cap="none" spc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Expert</a:t>
            </a:r>
            <a:r>
              <a:rPr lang="zh-CN" altLang="en-US" sz="3600" b="1" cap="none" spc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电子实验室</a:t>
            </a:r>
          </a:p>
        </p:txBody>
      </p:sp>
    </p:spTree>
    <p:extLst>
      <p:ext uri="{BB962C8B-B14F-4D97-AF65-F5344CB8AC3E}">
        <p14:creationId xmlns:p14="http://schemas.microsoft.com/office/powerpoint/2010/main" val="3206535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2690E-858D-02DF-3DC4-522529BF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44D7B5-8DFC-28E3-FAC1-9718E20E1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A0BD22-2E21-6596-0430-5FB47CDF4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CB24B5-0383-AA6B-03BC-092AA92DD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ABACA4-E5EA-9CE0-FF89-54E8D36BE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976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BE0921-9590-CD65-E9EF-AA94166EF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DE6134-D737-0D87-9DBF-1341768E3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F3BC85-EDDC-6DD6-B4AD-CFC5DEB93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C85573-1EAC-E1F0-3536-02045C8ED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769E40-4DF6-E5F0-25BC-898492A29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033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10FC0A-F9C1-8A11-B71D-B69F8E502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C7395B-9E2B-5E81-6D47-E8BE6B7EFE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03DE4D-3592-1818-7FF3-6208CF61F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1531C8-4E0B-F242-14BE-0B3F0308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0D1C1E-2992-79CA-8B85-831E47429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E8C670-3ACD-D4D3-8518-82D49C7A9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825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466946-970E-5DA8-06B6-F88778D49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96CF1E-5A91-A80B-A991-EFA7A613F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1872E7-347F-CE68-9BC9-A420A1AB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5FC3539-2D75-25F5-E524-2AAE83730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C6E54B-DA4D-2D1A-0D2C-2C7982F2E0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E00FDB0-5479-2214-5091-1D4772324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BBCEA2B-1F86-8C7C-2298-C9BBF82FF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0B7DCE9-15E3-0176-9F68-E1D3BA9B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689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CE9933-58A4-CE56-FA39-1C26C08C1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6ACCADE-AEE4-3BB4-BDB2-B936DA107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2553BC-7CC3-6AF9-6D3B-41E1D4DB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A8D18E-CFE0-DEB6-F08B-400B294D9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3286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C45BDA-D2FA-94B7-7E72-09EDF8816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8A595E3-D61C-36F2-195F-72671B0CE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D79C69-4805-B8D0-EB65-96525004D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125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93348-0BAF-1BF5-587B-8D856D8E3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4B8D79-DB93-B501-CAE6-A532F528C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680212-7CB4-FFC5-3DC6-75BCF4FAB1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58349F-2573-99F2-0FB2-CB7C44083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711A84-2243-6317-143A-17270ECD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85FDD4-5488-3074-D1EA-A4AA684C0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925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14234-24BE-4D54-3DF4-8A4AB2E88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C82E7E0-0050-18CC-DFF2-BF555236B4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5EC5DD-35F5-E116-98F4-9962481CA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B26E6F-12BA-B1BA-771A-741421D9E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DE1E47-CC1C-D749-0C7A-E35CA7E94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10A29D-90FC-85F9-4E91-B70673B79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5177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0CCD1B6-3773-DA7A-13E3-F889B89CA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63D2FC-EBF6-6D33-401B-BEB02F777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8E5235-638C-EB95-AD7E-F130CC33E7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A04E0B-BC55-BA37-BA3D-720EAC2563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068F38-6F7A-2BD1-1022-580059EC2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550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30E811-2067-D578-7A25-ED35BCC38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34" y="1103503"/>
            <a:ext cx="3584028" cy="35840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1DE3F0-3885-F2CE-9F89-C3575F4C4492}"/>
              </a:ext>
            </a:extLst>
          </p:cNvPr>
          <p:cNvSpPr txBox="1"/>
          <p:nvPr/>
        </p:nvSpPr>
        <p:spPr>
          <a:xfrm>
            <a:off x="4806794" y="1273172"/>
            <a:ext cx="728286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国一学长带你学</a:t>
            </a:r>
            <a:endParaRPr lang="en-US" altLang="zh-CN" sz="66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80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立创</a:t>
            </a:r>
            <a:r>
              <a:rPr lang="en-US" altLang="zh-CN" sz="80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EDA</a:t>
            </a:r>
            <a:r>
              <a:rPr lang="zh-CN" altLang="en-US" sz="80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专业版</a:t>
            </a:r>
            <a:endParaRPr lang="en-US" altLang="zh-CN" sz="80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0DCD48-9897-E09A-860B-DB2AFD8DEE66}"/>
              </a:ext>
            </a:extLst>
          </p:cNvPr>
          <p:cNvSpPr txBox="1"/>
          <p:nvPr/>
        </p:nvSpPr>
        <p:spPr>
          <a:xfrm>
            <a:off x="4806794" y="3806734"/>
            <a:ext cx="5947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Expert</a:t>
            </a:r>
            <a:r>
              <a:rPr lang="zh-CN" altLang="en-US" sz="4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电子实验室出品</a:t>
            </a:r>
            <a:endParaRPr lang="en-US" altLang="zh-CN" sz="40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CF49E5E-76FC-E331-062D-49A180FE7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97" y="4794150"/>
            <a:ext cx="1440431" cy="144043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DB7FA1B-3019-ADC3-5FE2-1C6483DB441D}"/>
              </a:ext>
            </a:extLst>
          </p:cNvPr>
          <p:cNvSpPr txBox="1"/>
          <p:nvPr/>
        </p:nvSpPr>
        <p:spPr>
          <a:xfrm>
            <a:off x="527886" y="4970368"/>
            <a:ext cx="2122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>
                <a:solidFill>
                  <a:schemeClr val="accent1">
                    <a:lumMod val="75000"/>
                  </a:schemeClr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电赛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ACA2BF2-E138-4DA4-305F-8D99BB384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24" y="4794151"/>
            <a:ext cx="1440431" cy="144043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3B3A2C3-62E9-33C1-9DFC-01A6356092B8}"/>
              </a:ext>
            </a:extLst>
          </p:cNvPr>
          <p:cNvSpPr txBox="1"/>
          <p:nvPr/>
        </p:nvSpPr>
        <p:spPr>
          <a:xfrm>
            <a:off x="3897153" y="4970369"/>
            <a:ext cx="26576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>
                <a:solidFill>
                  <a:schemeClr val="accent1">
                    <a:lumMod val="75000"/>
                  </a:schemeClr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蓝桥杯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F223A59-6D5F-AAA6-C94D-C6327BDA0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335" y="4766757"/>
            <a:ext cx="1440431" cy="144043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F35139B-9246-B1AD-FDB7-9DE72C3AF6AF}"/>
              </a:ext>
            </a:extLst>
          </p:cNvPr>
          <p:cNvSpPr txBox="1"/>
          <p:nvPr/>
        </p:nvSpPr>
        <p:spPr>
          <a:xfrm>
            <a:off x="7975370" y="4970369"/>
            <a:ext cx="2496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>
                <a:solidFill>
                  <a:schemeClr val="accent1">
                    <a:lumMod val="75000"/>
                  </a:schemeClr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嵌入式</a:t>
            </a:r>
          </a:p>
        </p:txBody>
      </p:sp>
    </p:spTree>
    <p:extLst>
      <p:ext uri="{BB962C8B-B14F-4D97-AF65-F5344CB8AC3E}">
        <p14:creationId xmlns:p14="http://schemas.microsoft.com/office/powerpoint/2010/main" val="2810387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B2397AF-A8A4-D03A-98E0-51041333575C}"/>
              </a:ext>
            </a:extLst>
          </p:cNvPr>
          <p:cNvSpPr txBox="1"/>
          <p:nvPr/>
        </p:nvSpPr>
        <p:spPr>
          <a:xfrm>
            <a:off x="186884" y="73419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丝印层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68D3F9-C97A-5D81-9334-D9294F16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252" y="1093963"/>
            <a:ext cx="9151495" cy="52304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D3B68D0-8E61-6590-9C2B-90B7C13DC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66" y="791503"/>
            <a:ext cx="4387688" cy="31494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E7EE23-FA77-6946-665B-5A7E12A88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178" y="781305"/>
            <a:ext cx="4355858" cy="314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31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8BF68-9493-0F6A-8C75-64CFC0BB0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3524162-FFE7-376C-871A-E97482E2A75E}"/>
              </a:ext>
            </a:extLst>
          </p:cNvPr>
          <p:cNvSpPr txBox="1"/>
          <p:nvPr/>
        </p:nvSpPr>
        <p:spPr>
          <a:xfrm>
            <a:off x="186884" y="73419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丝印层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2A4F9C-D416-1704-21B1-FF0A649D1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252" y="1093963"/>
            <a:ext cx="9151495" cy="52304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959C42-5ED8-EF0D-7CE1-8BC832F18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66" y="791503"/>
            <a:ext cx="4387688" cy="31494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759E42-3398-80FB-FC66-9FCB54EC1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178" y="781305"/>
            <a:ext cx="4355858" cy="31494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A2BE11-0683-B1DF-A242-78F7C80F6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966" y="1493338"/>
            <a:ext cx="4400801" cy="2081816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AB29389-46FC-E9C3-5042-E360C43349A7}"/>
              </a:ext>
            </a:extLst>
          </p:cNvPr>
          <p:cNvCxnSpPr>
            <a:cxnSpLocks/>
          </p:cNvCxnSpPr>
          <p:nvPr/>
        </p:nvCxnSpPr>
        <p:spPr>
          <a:xfrm>
            <a:off x="6032927" y="1093963"/>
            <a:ext cx="1423628" cy="134037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37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7B394-ED34-D3DD-928F-A62CB615D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44D4534-AD34-3435-93E1-AF637B3F37A3}"/>
              </a:ext>
            </a:extLst>
          </p:cNvPr>
          <p:cNvSpPr txBox="1"/>
          <p:nvPr/>
        </p:nvSpPr>
        <p:spPr>
          <a:xfrm>
            <a:off x="186884" y="73419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阻焊层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55B6E4-03BC-B211-8AED-1C99686FE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21" y="1641194"/>
            <a:ext cx="9634585" cy="51433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B86BA34-3562-C504-14CF-051F1FA27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905" y="653888"/>
            <a:ext cx="4400801" cy="2081816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A53D22F3-883E-7803-B89B-0A0818F824B6}"/>
              </a:ext>
            </a:extLst>
          </p:cNvPr>
          <p:cNvCxnSpPr>
            <a:cxnSpLocks/>
          </p:cNvCxnSpPr>
          <p:nvPr/>
        </p:nvCxnSpPr>
        <p:spPr>
          <a:xfrm>
            <a:off x="6714980" y="570646"/>
            <a:ext cx="1423628" cy="134037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126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54299-86F7-054D-1E17-F8A1F477A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19BC225-A326-55C9-2984-A6C63AE0AC4B}"/>
              </a:ext>
            </a:extLst>
          </p:cNvPr>
          <p:cNvSpPr txBox="1"/>
          <p:nvPr/>
        </p:nvSpPr>
        <p:spPr>
          <a:xfrm>
            <a:off x="186884" y="73419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锡膏层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2ED565-89EE-B227-58B3-8124C44EF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433" y="1703337"/>
            <a:ext cx="9389300" cy="49672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C9EDEEB-B13B-BD59-AF43-DEC0C544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932" y="781305"/>
            <a:ext cx="4400801" cy="2081816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4400A74-30F3-2AEA-941F-93B4C18C4698}"/>
              </a:ext>
            </a:extLst>
          </p:cNvPr>
          <p:cNvCxnSpPr>
            <a:cxnSpLocks/>
          </p:cNvCxnSpPr>
          <p:nvPr/>
        </p:nvCxnSpPr>
        <p:spPr>
          <a:xfrm>
            <a:off x="6685942" y="967885"/>
            <a:ext cx="1423628" cy="134037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363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E47E7-D31B-9C71-6668-36433E3D6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C80C4A1-C04A-9EBC-00D7-2A75D490D96D}"/>
              </a:ext>
            </a:extLst>
          </p:cNvPr>
          <p:cNvSpPr txBox="1"/>
          <p:nvPr/>
        </p:nvSpPr>
        <p:spPr>
          <a:xfrm>
            <a:off x="186884" y="7341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多层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8BD8D7-2AEE-83A9-F12B-7D41B4BFC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78" y="1102172"/>
            <a:ext cx="11015332" cy="54260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6F9FA63-CF3B-7CD6-324E-D9AD16F6C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314" y="781305"/>
            <a:ext cx="5879196" cy="3431959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7154C45-CB37-8C05-E148-95C7202652B6}"/>
              </a:ext>
            </a:extLst>
          </p:cNvPr>
          <p:cNvCxnSpPr>
            <a:cxnSpLocks/>
          </p:cNvCxnSpPr>
          <p:nvPr/>
        </p:nvCxnSpPr>
        <p:spPr>
          <a:xfrm>
            <a:off x="7517896" y="1447570"/>
            <a:ext cx="1423628" cy="134037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648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ED069-3F35-11ED-EA99-75213B006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5CA42AD-D3E6-D977-11BD-B48453BEC2B9}"/>
              </a:ext>
            </a:extLst>
          </p:cNvPr>
          <p:cNvSpPr txBox="1"/>
          <p:nvPr/>
        </p:nvSpPr>
        <p:spPr>
          <a:xfrm>
            <a:off x="186884" y="73419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机械层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12E833-DE50-7C6E-297A-E12F88FE75C0}"/>
              </a:ext>
            </a:extLst>
          </p:cNvPr>
          <p:cNvSpPr txBox="1"/>
          <p:nvPr/>
        </p:nvSpPr>
        <p:spPr>
          <a:xfrm>
            <a:off x="186884" y="1075146"/>
            <a:ext cx="611223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 机械层（mechanical）：机械层是定义整个PCB板的外观的，它一般用于设置电路板的外形尺寸，数据标记，对齐标记，装配说明以及其它的机械信息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059973-212E-5342-5B7B-ACDF759F7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271" y="3634891"/>
            <a:ext cx="8037375" cy="2932171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D0775EF-8B1F-0DF7-B24E-305A817AFC66}"/>
              </a:ext>
            </a:extLst>
          </p:cNvPr>
          <p:cNvCxnSpPr>
            <a:cxnSpLocks/>
          </p:cNvCxnSpPr>
          <p:nvPr/>
        </p:nvCxnSpPr>
        <p:spPr>
          <a:xfrm>
            <a:off x="4379845" y="4430790"/>
            <a:ext cx="1423628" cy="134037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3F8354A7-1AD1-CEA3-7726-7363FD376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22" y="1112292"/>
            <a:ext cx="5619149" cy="242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2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35744-E311-3FEE-E2C3-E366EC21A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8C277B6-9512-6112-A66D-FC6AA7EECC47}"/>
              </a:ext>
            </a:extLst>
          </p:cNvPr>
          <p:cNvSpPr txBox="1"/>
          <p:nvPr/>
        </p:nvSpPr>
        <p:spPr>
          <a:xfrm>
            <a:off x="186884" y="73419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板框层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2DB03A-1918-857C-8E98-96765013F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29" y="1672744"/>
            <a:ext cx="5711807" cy="4105963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12C0E8A-A91C-CA38-25D6-BFA330B6FC0F}"/>
              </a:ext>
            </a:extLst>
          </p:cNvPr>
          <p:cNvCxnSpPr>
            <a:cxnSpLocks/>
          </p:cNvCxnSpPr>
          <p:nvPr/>
        </p:nvCxnSpPr>
        <p:spPr>
          <a:xfrm>
            <a:off x="2097254" y="556839"/>
            <a:ext cx="1423628" cy="1340371"/>
          </a:xfrm>
          <a:prstGeom prst="straightConnector1">
            <a:avLst/>
          </a:prstGeom>
          <a:ln w="127000">
            <a:solidFill>
              <a:srgbClr val="FF00F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042AAE58-3B4F-41D4-A195-7539CCE8A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857" y="1198143"/>
            <a:ext cx="4423250" cy="2230857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446E5E8-5302-5D5F-563B-8C2512B11AC3}"/>
              </a:ext>
            </a:extLst>
          </p:cNvPr>
          <p:cNvCxnSpPr>
            <a:cxnSpLocks/>
          </p:cNvCxnSpPr>
          <p:nvPr/>
        </p:nvCxnSpPr>
        <p:spPr>
          <a:xfrm>
            <a:off x="5768043" y="398527"/>
            <a:ext cx="1423628" cy="1340371"/>
          </a:xfrm>
          <a:prstGeom prst="straightConnector1">
            <a:avLst/>
          </a:prstGeom>
          <a:ln w="127000">
            <a:solidFill>
              <a:srgbClr val="FF00F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0492289B-221B-AD97-657B-95D4ED2D0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58" y="3621002"/>
            <a:ext cx="4423249" cy="29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90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9C6AA1-30B6-7339-778B-5C4165506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09" y="1153115"/>
            <a:ext cx="5437389" cy="334948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BD4DC89-0550-26D4-8E49-B3560372C736}"/>
              </a:ext>
            </a:extLst>
          </p:cNvPr>
          <p:cNvSpPr txBox="1"/>
          <p:nvPr/>
        </p:nvSpPr>
        <p:spPr>
          <a:xfrm>
            <a:off x="186884" y="73419"/>
            <a:ext cx="2454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3D</a:t>
            </a:r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外壳层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C152E9-BE3A-DAA7-021A-A3B15AFD8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326" y="4717857"/>
            <a:ext cx="4129930" cy="1636222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738562E-F138-D5E3-478B-9E895665E8E4}"/>
              </a:ext>
            </a:extLst>
          </p:cNvPr>
          <p:cNvCxnSpPr>
            <a:cxnSpLocks/>
          </p:cNvCxnSpPr>
          <p:nvPr/>
        </p:nvCxnSpPr>
        <p:spPr>
          <a:xfrm>
            <a:off x="5384186" y="3940044"/>
            <a:ext cx="1423628" cy="134037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983536FE-27D0-42FC-A38C-555C1ACBB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545" y="1153115"/>
            <a:ext cx="4891493" cy="33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33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77778-FF34-E386-11BE-4DCE32227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D659253-18F5-C70D-9FA2-09E4150D4A15}"/>
              </a:ext>
            </a:extLst>
          </p:cNvPr>
          <p:cNvSpPr txBox="1"/>
          <p:nvPr/>
        </p:nvSpPr>
        <p:spPr>
          <a:xfrm>
            <a:off x="186884" y="73419"/>
            <a:ext cx="3382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叠层结构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20AA02-2444-8363-A9A5-AD2AD64DF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798" y="1186483"/>
            <a:ext cx="7371407" cy="519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056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DDAF0FF-C9C6-6CFA-24D5-06D4F7899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451" y="2103452"/>
            <a:ext cx="3971098" cy="265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41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30E811-2067-D578-7A25-ED35BCC38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4" y="2130818"/>
            <a:ext cx="2596364" cy="259636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B9A69F7-FB84-C33B-D2AF-A298B0A3BFB5}"/>
              </a:ext>
            </a:extLst>
          </p:cNvPr>
          <p:cNvSpPr txBox="1"/>
          <p:nvPr/>
        </p:nvSpPr>
        <p:spPr>
          <a:xfrm>
            <a:off x="3496377" y="1536174"/>
            <a:ext cx="80748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第九课</a:t>
            </a:r>
            <a:endParaRPr lang="en-US" altLang="zh-CN" sz="80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80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PCB</a:t>
            </a:r>
            <a:r>
              <a:rPr lang="zh-CN" altLang="en-US" sz="80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设计基础</a:t>
            </a:r>
            <a:endParaRPr lang="en-US" altLang="zh-CN" sz="80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80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——PCB</a:t>
            </a:r>
            <a:r>
              <a:rPr lang="zh-CN" altLang="en-US" sz="80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叠层结构</a:t>
            </a:r>
            <a:endParaRPr lang="en-US" altLang="zh-CN" sz="80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6198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2258FF-730A-1668-4AEA-BAA386E47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379" y="2103451"/>
            <a:ext cx="3971098" cy="26510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F4A7CF-0B50-7480-0900-29D5AF888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991" y="2103451"/>
            <a:ext cx="3554408" cy="265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78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050681-860A-CD76-498D-48AFC3501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15190" y="1968842"/>
            <a:ext cx="2808492" cy="30498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372093B-0F69-3C8A-1C71-02D546E0A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071" y="2168240"/>
            <a:ext cx="3554408" cy="26510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EBE426-578B-D9B6-11FF-90C74671E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84" y="2246940"/>
            <a:ext cx="3971098" cy="265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56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767F58-F592-E6A6-90AA-D221CC5C9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515190" y="1968842"/>
            <a:ext cx="2808492" cy="30498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C8B93A2-518F-361A-3EE7-73A63DB8A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071" y="2168240"/>
            <a:ext cx="3554408" cy="26510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98076B2-94F5-7820-00E3-E7AED583A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84" y="2246940"/>
            <a:ext cx="3971098" cy="26510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07E412-A41B-26E0-3AD7-358E57A137F5}"/>
              </a:ext>
            </a:extLst>
          </p:cNvPr>
          <p:cNvSpPr txBox="1"/>
          <p:nvPr/>
        </p:nvSpPr>
        <p:spPr>
          <a:xfrm>
            <a:off x="3430897" y="965334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元件符号与封装</a:t>
            </a:r>
          </a:p>
        </p:txBody>
      </p:sp>
    </p:spTree>
    <p:extLst>
      <p:ext uri="{BB962C8B-B14F-4D97-AF65-F5344CB8AC3E}">
        <p14:creationId xmlns:p14="http://schemas.microsoft.com/office/powerpoint/2010/main" val="3654461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F31B9-5DDA-66C0-2BEF-F53940BFF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10C5608-079C-F5C6-1125-846E278E9840}"/>
              </a:ext>
            </a:extLst>
          </p:cNvPr>
          <p:cNvSpPr txBox="1"/>
          <p:nvPr/>
        </p:nvSpPr>
        <p:spPr>
          <a:xfrm>
            <a:off x="186884" y="73419"/>
            <a:ext cx="3382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叠层结构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D9F102-C087-FDA9-A8A3-0722CE675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703" y="634530"/>
            <a:ext cx="6482612" cy="260719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6AEAC7D-0266-27AD-8CE6-7A07E9CC1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496" y="3616274"/>
            <a:ext cx="362902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5362894-D591-B592-E1A4-7A6CDF4B42A3}"/>
              </a:ext>
            </a:extLst>
          </p:cNvPr>
          <p:cNvSpPr txBox="1"/>
          <p:nvPr/>
        </p:nvSpPr>
        <p:spPr>
          <a:xfrm>
            <a:off x="186884" y="2092780"/>
            <a:ext cx="508876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PCB材料的组成主要有PP半固态片和Core芯板两部分组成，这就构成了所看到的绿色、红色或者黑色等的板子，再加上敷铜线路层，器件，就构成了电路板。</a:t>
            </a:r>
          </a:p>
        </p:txBody>
      </p:sp>
    </p:spTree>
    <p:extLst>
      <p:ext uri="{BB962C8B-B14F-4D97-AF65-F5344CB8AC3E}">
        <p14:creationId xmlns:p14="http://schemas.microsoft.com/office/powerpoint/2010/main" val="3521335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31A0DB-4B36-DB09-A144-771B6D9AB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141" y="1325280"/>
            <a:ext cx="7761717" cy="420743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3C5D3A-2A77-CAA1-8F67-7B55F8C17240}"/>
              </a:ext>
            </a:extLst>
          </p:cNvPr>
          <p:cNvSpPr txBox="1"/>
          <p:nvPr/>
        </p:nvSpPr>
        <p:spPr>
          <a:xfrm>
            <a:off x="186884" y="73419"/>
            <a:ext cx="3382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叠层结构</a:t>
            </a:r>
          </a:p>
        </p:txBody>
      </p:sp>
    </p:spTree>
    <p:extLst>
      <p:ext uri="{BB962C8B-B14F-4D97-AF65-F5344CB8AC3E}">
        <p14:creationId xmlns:p14="http://schemas.microsoft.com/office/powerpoint/2010/main" val="1676910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C30DDF3-45DC-9FAA-9E4B-F32D170A47C3}"/>
              </a:ext>
            </a:extLst>
          </p:cNvPr>
          <p:cNvSpPr txBox="1"/>
          <p:nvPr/>
        </p:nvSpPr>
        <p:spPr>
          <a:xfrm>
            <a:off x="186884" y="73419"/>
            <a:ext cx="3382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叠层结构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98CD9E2-5BD1-4753-0110-B5080ABAF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362" y="1413916"/>
            <a:ext cx="3859282" cy="475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073E93F-29F7-CDCD-CA8D-AD996BC24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89" y="1906171"/>
            <a:ext cx="5298894" cy="304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713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96DBDD-4FF1-F031-A5CB-17087BB9F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028" y="1530424"/>
            <a:ext cx="8833944" cy="379715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13E2DF3-85BC-9F0F-DBFD-BAD402E2D6C8}"/>
              </a:ext>
            </a:extLst>
          </p:cNvPr>
          <p:cNvSpPr txBox="1"/>
          <p:nvPr/>
        </p:nvSpPr>
        <p:spPr>
          <a:xfrm>
            <a:off x="186884" y="73419"/>
            <a:ext cx="3382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叠层结构</a:t>
            </a:r>
          </a:p>
        </p:txBody>
      </p:sp>
    </p:spTree>
    <p:extLst>
      <p:ext uri="{BB962C8B-B14F-4D97-AF65-F5344CB8AC3E}">
        <p14:creationId xmlns:p14="http://schemas.microsoft.com/office/powerpoint/2010/main" val="3689524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CC196DE-57BE-9659-0458-CDE1518BD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292" y="1148004"/>
            <a:ext cx="9043415" cy="536952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3D92776-91ED-ED2B-989D-6C83A3639AD6}"/>
              </a:ext>
            </a:extLst>
          </p:cNvPr>
          <p:cNvSpPr txBox="1"/>
          <p:nvPr/>
        </p:nvSpPr>
        <p:spPr>
          <a:xfrm>
            <a:off x="186884" y="73419"/>
            <a:ext cx="3382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叠层结构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383CEF9-4C36-2657-22D4-7897DC6BF38A}"/>
              </a:ext>
            </a:extLst>
          </p:cNvPr>
          <p:cNvCxnSpPr>
            <a:cxnSpLocks/>
          </p:cNvCxnSpPr>
          <p:nvPr/>
        </p:nvCxnSpPr>
        <p:spPr>
          <a:xfrm>
            <a:off x="6982736" y="2492396"/>
            <a:ext cx="1423628" cy="1340371"/>
          </a:xfrm>
          <a:prstGeom prst="straightConnector1">
            <a:avLst/>
          </a:prstGeom>
          <a:ln w="127000"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84200924-C726-C0E2-6055-DC37266B9AD4}"/>
              </a:ext>
            </a:extLst>
          </p:cNvPr>
          <p:cNvSpPr/>
          <p:nvPr/>
        </p:nvSpPr>
        <p:spPr>
          <a:xfrm>
            <a:off x="8574374" y="1558977"/>
            <a:ext cx="2121108" cy="4279692"/>
          </a:xfrm>
          <a:prstGeom prst="rect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268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BA1F14-E263-19E8-90AE-100787BE1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675" y="781305"/>
            <a:ext cx="7549440" cy="40060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02C86F-2E11-1CB2-9CBE-E4E9345F9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430" y="4911416"/>
            <a:ext cx="4129930" cy="16362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5DF372-6FF7-48EE-E42F-5DCCD4DBB88A}"/>
              </a:ext>
            </a:extLst>
          </p:cNvPr>
          <p:cNvSpPr txBox="1"/>
          <p:nvPr/>
        </p:nvSpPr>
        <p:spPr>
          <a:xfrm>
            <a:off x="186884" y="73419"/>
            <a:ext cx="3382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叠层结构</a:t>
            </a:r>
          </a:p>
        </p:txBody>
      </p:sp>
    </p:spTree>
    <p:extLst>
      <p:ext uri="{BB962C8B-B14F-4D97-AF65-F5344CB8AC3E}">
        <p14:creationId xmlns:p14="http://schemas.microsoft.com/office/powerpoint/2010/main" val="3585659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A5A14F1-E077-2C10-FC47-25F9D937AA44}"/>
              </a:ext>
            </a:extLst>
          </p:cNvPr>
          <p:cNvSpPr txBox="1"/>
          <p:nvPr/>
        </p:nvSpPr>
        <p:spPr>
          <a:xfrm>
            <a:off x="186884" y="73419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信号层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D20674-340B-3564-852C-E6B5616DC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731" y="1721287"/>
            <a:ext cx="5579075" cy="3597823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93BD67D-FC4D-004A-993F-E566DC6FA8CE}"/>
              </a:ext>
            </a:extLst>
          </p:cNvPr>
          <p:cNvCxnSpPr>
            <a:cxnSpLocks/>
          </p:cNvCxnSpPr>
          <p:nvPr/>
        </p:nvCxnSpPr>
        <p:spPr>
          <a:xfrm>
            <a:off x="4481289" y="1334931"/>
            <a:ext cx="1423628" cy="134037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8B91E91-22C7-5CFC-DE8D-40F0F67560B2}"/>
              </a:ext>
            </a:extLst>
          </p:cNvPr>
          <p:cNvCxnSpPr>
            <a:cxnSpLocks/>
          </p:cNvCxnSpPr>
          <p:nvPr/>
        </p:nvCxnSpPr>
        <p:spPr>
          <a:xfrm flipV="1">
            <a:off x="4156332" y="5015762"/>
            <a:ext cx="1708770" cy="1255417"/>
          </a:xfrm>
          <a:prstGeom prst="straightConnector1">
            <a:avLst/>
          </a:prstGeom>
          <a:ln w="1270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DB330437-5205-0301-A6AB-2A94E3A41F71}"/>
              </a:ext>
            </a:extLst>
          </p:cNvPr>
          <p:cNvSpPr txBox="1"/>
          <p:nvPr/>
        </p:nvSpPr>
        <p:spPr>
          <a:xfrm>
            <a:off x="5126746" y="378330"/>
            <a:ext cx="39356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solidFill>
                  <a:srgbClr val="FF0000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顶层</a:t>
            </a:r>
            <a:endParaRPr lang="en-US" altLang="zh-CN" sz="4000">
              <a:solidFill>
                <a:srgbClr val="FF0000"/>
              </a:solidFill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zh-CN" altLang="en-US" sz="4000">
                <a:solidFill>
                  <a:srgbClr val="FF0000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（</a:t>
            </a:r>
            <a:r>
              <a:rPr lang="en-US" altLang="zh-CN" sz="4000">
                <a:solidFill>
                  <a:srgbClr val="FF0000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Top Layer</a:t>
            </a:r>
            <a:r>
              <a:rPr lang="zh-CN" altLang="en-US" sz="4000">
                <a:solidFill>
                  <a:srgbClr val="FF0000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3664D83-1859-61F2-8C5A-EC4566003CBB}"/>
              </a:ext>
            </a:extLst>
          </p:cNvPr>
          <p:cNvSpPr txBox="1"/>
          <p:nvPr/>
        </p:nvSpPr>
        <p:spPr>
          <a:xfrm>
            <a:off x="5301631" y="5319110"/>
            <a:ext cx="49055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>
                <a:solidFill>
                  <a:schemeClr val="accent1">
                    <a:lumMod val="75000"/>
                  </a:schemeClr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底层</a:t>
            </a:r>
            <a:endParaRPr lang="en-US" altLang="zh-CN" sz="4000">
              <a:solidFill>
                <a:schemeClr val="accent1">
                  <a:lumMod val="75000"/>
                </a:schemeClr>
              </a:solidFill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zh-CN" altLang="en-US" sz="4000">
                <a:solidFill>
                  <a:schemeClr val="accent1">
                    <a:lumMod val="75000"/>
                  </a:schemeClr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（</a:t>
            </a:r>
            <a:r>
              <a:rPr lang="en-US" altLang="zh-CN" sz="4000">
                <a:solidFill>
                  <a:schemeClr val="accent1">
                    <a:lumMod val="75000"/>
                  </a:schemeClr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Bottom Layer</a:t>
            </a:r>
            <a:r>
              <a:rPr lang="zh-CN" altLang="en-US" sz="4000">
                <a:solidFill>
                  <a:schemeClr val="accent1">
                    <a:lumMod val="75000"/>
                  </a:schemeClr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A3CCDE-854F-FF09-11CD-55AAF04F7704}"/>
              </a:ext>
            </a:extLst>
          </p:cNvPr>
          <p:cNvSpPr txBox="1"/>
          <p:nvPr/>
        </p:nvSpPr>
        <p:spPr>
          <a:xfrm>
            <a:off x="239163" y="1033631"/>
            <a:ext cx="474501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信号层（Signal layer）：包括顶层、底层、中间层，各层之间可以通过通孔、埋孔和埋孔实现互相连接。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99AC38C-5973-1BDC-4360-804ACBF27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73" y="3120857"/>
            <a:ext cx="3350774" cy="1585097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FCA120D-F677-0B02-7462-6C6E788AE538}"/>
              </a:ext>
            </a:extLst>
          </p:cNvPr>
          <p:cNvCxnSpPr>
            <a:cxnSpLocks/>
          </p:cNvCxnSpPr>
          <p:nvPr/>
        </p:nvCxnSpPr>
        <p:spPr>
          <a:xfrm>
            <a:off x="445769" y="2889873"/>
            <a:ext cx="1205778" cy="670185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EBFAE6A-CA6E-0237-5BD1-C3D40DCDD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73" y="4835186"/>
            <a:ext cx="3358331" cy="1616571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0856A0C-0FBA-9C35-B8AA-E7492CD48CE5}"/>
              </a:ext>
            </a:extLst>
          </p:cNvPr>
          <p:cNvCxnSpPr>
            <a:cxnSpLocks/>
          </p:cNvCxnSpPr>
          <p:nvPr/>
        </p:nvCxnSpPr>
        <p:spPr>
          <a:xfrm>
            <a:off x="241792" y="4525476"/>
            <a:ext cx="1205778" cy="670185"/>
          </a:xfrm>
          <a:prstGeom prst="straightConnector1">
            <a:avLst/>
          </a:prstGeom>
          <a:ln w="1270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515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</TotalTime>
  <Words>216</Words>
  <Application>Microsoft Office PowerPoint</Application>
  <PresentationFormat>宽屏</PresentationFormat>
  <Paragraphs>35</Paragraphs>
  <Slides>22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等线</vt:lpstr>
      <vt:lpstr>等线 Light</vt:lpstr>
      <vt:lpstr>三极芯片体 超粗</vt:lpstr>
      <vt:lpstr>幼圆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yc x</dc:creator>
  <cp:lastModifiedBy>yc x</cp:lastModifiedBy>
  <cp:revision>18</cp:revision>
  <dcterms:created xsi:type="dcterms:W3CDTF">2024-01-23T04:02:51Z</dcterms:created>
  <dcterms:modified xsi:type="dcterms:W3CDTF">2024-02-05T11:01:12Z</dcterms:modified>
</cp:coreProperties>
</file>